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2357437"/>
            <a:ext cx="81057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81175"/>
            <a:ext cx="114681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7076" y="2988047"/>
            <a:ext cx="17887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6818" y="34741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1982" y="3497333"/>
            <a:ext cx="15743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4559" y="409921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4528" y="4041344"/>
            <a:ext cx="12495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48797" y="463165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7987" y="464322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71804" y="46779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537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4984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86371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2726" y="3284984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2726" y="3863718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6625" y="3284984"/>
            <a:ext cx="24920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36625" y="3863718"/>
            <a:ext cx="24920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176394"/>
            <a:ext cx="523875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417" y="5176394"/>
            <a:ext cx="523875" cy="495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3996" y="5176394"/>
            <a:ext cx="52387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838325"/>
            <a:ext cx="94583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4888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5269" y="238360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6712" y="2962338"/>
            <a:ext cx="855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1810" y="2962338"/>
            <a:ext cx="855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6452" y="3980910"/>
            <a:ext cx="39100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3142" y="4559645"/>
            <a:ext cx="19091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62162"/>
            <a:ext cx="103917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70892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9891" y="270892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0797" y="325293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9647" y="329922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2872" y="4364100"/>
            <a:ext cx="34850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